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2EBD31-D91A-6537-C750-985DE2C62099}" v="2" dt="2025-10-03T08:23:52.1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232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15035E56-A2AA-5C0E-88A5-DA0A14A4CAB7}"/>
    <pc:docChg chg="modSld">
      <pc:chgData name="" userId="" providerId="" clId="Web-{15035E56-A2AA-5C0E-88A5-DA0A14A4CAB7}" dt="2025-09-30T11:20:18.857" v="2" actId="20577"/>
      <pc:docMkLst>
        <pc:docMk/>
      </pc:docMkLst>
      <pc:sldChg chg="modSp">
        <pc:chgData name="" userId="" providerId="" clId="Web-{15035E56-A2AA-5C0E-88A5-DA0A14A4CAB7}" dt="2025-09-30T11:20:18.857" v="2" actId="20577"/>
        <pc:sldMkLst>
          <pc:docMk/>
          <pc:sldMk cId="384127338" sldId="257"/>
        </pc:sldMkLst>
        <pc:spChg chg="mod">
          <ac:chgData name="" userId="" providerId="" clId="Web-{15035E56-A2AA-5C0E-88A5-DA0A14A4CAB7}" dt="2025-09-30T11:20:18.857" v="2" actId="20577"/>
          <ac:spMkLst>
            <pc:docMk/>
            <pc:sldMk cId="384127338" sldId="257"/>
            <ac:spMk id="5" creationId="{00000000-0000-0000-0000-000000000000}"/>
          </ac:spMkLst>
        </pc:spChg>
      </pc:sldChg>
    </pc:docChg>
  </pc:docChgLst>
  <pc:docChgLst>
    <pc:chgData name="Nicola Henderson" userId="S::3042529@ads.qub.ac.uk::f642123a-93b1-4cfa-9b31-64d8039333e3" providerId="AD" clId="Web-{15035E56-A2AA-5C0E-88A5-DA0A14A4CAB7}"/>
    <pc:docChg chg="modSld">
      <pc:chgData name="Nicola Henderson" userId="S::3042529@ads.qub.ac.uk::f642123a-93b1-4cfa-9b31-64d8039333e3" providerId="AD" clId="Web-{15035E56-A2AA-5C0E-88A5-DA0A14A4CAB7}" dt="2025-09-30T11:34:51.871" v="137" actId="20577"/>
      <pc:docMkLst>
        <pc:docMk/>
      </pc:docMkLst>
      <pc:sldChg chg="modSp">
        <pc:chgData name="Nicola Henderson" userId="S::3042529@ads.qub.ac.uk::f642123a-93b1-4cfa-9b31-64d8039333e3" providerId="AD" clId="Web-{15035E56-A2AA-5C0E-88A5-DA0A14A4CAB7}" dt="2025-09-30T11:34:51.871" v="137" actId="20577"/>
        <pc:sldMkLst>
          <pc:docMk/>
          <pc:sldMk cId="384127338" sldId="257"/>
        </pc:sldMkLst>
        <pc:spChg chg="mod">
          <ac:chgData name="Nicola Henderson" userId="S::3042529@ads.qub.ac.uk::f642123a-93b1-4cfa-9b31-64d8039333e3" providerId="AD" clId="Web-{15035E56-A2AA-5C0E-88A5-DA0A14A4CAB7}" dt="2025-09-30T11:33:45.136" v="136" actId="20577"/>
          <ac:spMkLst>
            <pc:docMk/>
            <pc:sldMk cId="384127338" sldId="257"/>
            <ac:spMk id="2" creationId="{00000000-0000-0000-0000-000000000000}"/>
          </ac:spMkLst>
        </pc:spChg>
        <pc:spChg chg="mod">
          <ac:chgData name="Nicola Henderson" userId="S::3042529@ads.qub.ac.uk::f642123a-93b1-4cfa-9b31-64d8039333e3" providerId="AD" clId="Web-{15035E56-A2AA-5C0E-88A5-DA0A14A4CAB7}" dt="2025-09-30T11:26:31.551" v="130" actId="14100"/>
          <ac:spMkLst>
            <pc:docMk/>
            <pc:sldMk cId="384127338" sldId="257"/>
            <ac:spMk id="4" creationId="{00000000-0000-0000-0000-000000000000}"/>
          </ac:spMkLst>
        </pc:spChg>
        <pc:spChg chg="mod">
          <ac:chgData name="Nicola Henderson" userId="S::3042529@ads.qub.ac.uk::f642123a-93b1-4cfa-9b31-64d8039333e3" providerId="AD" clId="Web-{15035E56-A2AA-5C0E-88A5-DA0A14A4CAB7}" dt="2025-09-30T11:34:51.871" v="137" actId="20577"/>
          <ac:spMkLst>
            <pc:docMk/>
            <pc:sldMk cId="384127338" sldId="257"/>
            <ac:spMk id="5" creationId="{00000000-0000-0000-0000-000000000000}"/>
          </ac:spMkLst>
        </pc:spChg>
      </pc:sldChg>
    </pc:docChg>
  </pc:docChgLst>
  <pc:docChgLst>
    <pc:chgData name="Nicola Henderson" userId="S::3042529@ads.qub.ac.uk::f642123a-93b1-4cfa-9b31-64d8039333e3" providerId="AD" clId="Web-{572EBD31-D91A-6537-C750-985DE2C62099}"/>
    <pc:docChg chg="modSld">
      <pc:chgData name="Nicola Henderson" userId="S::3042529@ads.qub.ac.uk::f642123a-93b1-4cfa-9b31-64d8039333e3" providerId="AD" clId="Web-{572EBD31-D91A-6537-C750-985DE2C62099}" dt="2025-10-03T08:23:52.141" v="1" actId="20577"/>
      <pc:docMkLst>
        <pc:docMk/>
      </pc:docMkLst>
      <pc:sldChg chg="modSp">
        <pc:chgData name="Nicola Henderson" userId="S::3042529@ads.qub.ac.uk::f642123a-93b1-4cfa-9b31-64d8039333e3" providerId="AD" clId="Web-{572EBD31-D91A-6537-C750-985DE2C62099}" dt="2025-10-03T08:23:52.141" v="1" actId="20577"/>
        <pc:sldMkLst>
          <pc:docMk/>
          <pc:sldMk cId="384127338" sldId="257"/>
        </pc:sldMkLst>
        <pc:spChg chg="mod">
          <ac:chgData name="Nicola Henderson" userId="S::3042529@ads.qub.ac.uk::f642123a-93b1-4cfa-9b31-64d8039333e3" providerId="AD" clId="Web-{572EBD31-D91A-6537-C750-985DE2C62099}" dt="2025-10-03T08:23:52.141" v="1" actId="20577"/>
          <ac:spMkLst>
            <pc:docMk/>
            <pc:sldMk cId="384127338" sldId="257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EC3E-4A4B-4B92-8E6B-97641F34A1D5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5287-E0D7-4D2E-9CB4-10C8DEC340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3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EC3E-4A4B-4B92-8E6B-97641F34A1D5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5287-E0D7-4D2E-9CB4-10C8DEC340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614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EC3E-4A4B-4B92-8E6B-97641F34A1D5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5287-E0D7-4D2E-9CB4-10C8DEC340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0707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-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1582738" y="5389563"/>
            <a:ext cx="3586670" cy="36506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600" b="1" i="0" baseline="0">
                <a:solidFill>
                  <a:srgbClr val="D6000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1582738" y="5711637"/>
            <a:ext cx="3586670" cy="40156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600" b="0" i="0" baseline="0">
                <a:solidFill>
                  <a:srgbClr val="D6000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1582738" y="6033711"/>
            <a:ext cx="3586670" cy="40156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00" b="0" i="0" baseline="0">
                <a:solidFill>
                  <a:srgbClr val="D6000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DATE OF PRESENTATION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1509586" y="1203608"/>
            <a:ext cx="5366702" cy="3234280"/>
          </a:xfrm>
          <a:prstGeom prst="rect">
            <a:avLst/>
          </a:prstGeom>
        </p:spPr>
        <p:txBody>
          <a:bodyPr lIns="288000" tIns="288000" rIns="288000" bIns="0"/>
          <a:lstStyle>
            <a:lvl1pPr marL="0" indent="0">
              <a:buNone/>
              <a:defRPr sz="4600" b="1">
                <a:solidFill>
                  <a:srgbClr val="D6000D"/>
                </a:solidFill>
              </a:defRPr>
            </a:lvl1pPr>
          </a:lstStyle>
          <a:p>
            <a:pPr lvl="0"/>
            <a:r>
              <a:rPr lang="en-US" dirty="0"/>
              <a:t>PRESENTATION TITLE GOES HERE UPPERCASE 48PT </a:t>
            </a:r>
          </a:p>
        </p:txBody>
      </p:sp>
    </p:spTree>
    <p:extLst>
      <p:ext uri="{BB962C8B-B14F-4D97-AF65-F5344CB8AC3E}">
        <p14:creationId xmlns:p14="http://schemas.microsoft.com/office/powerpoint/2010/main" val="2405572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EC3E-4A4B-4B92-8E6B-97641F34A1D5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5287-E0D7-4D2E-9CB4-10C8DEC340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710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EC3E-4A4B-4B92-8E6B-97641F34A1D5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5287-E0D7-4D2E-9CB4-10C8DEC340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261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EC3E-4A4B-4B92-8E6B-97641F34A1D5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5287-E0D7-4D2E-9CB4-10C8DEC340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8200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EC3E-4A4B-4B92-8E6B-97641F34A1D5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5287-E0D7-4D2E-9CB4-10C8DEC340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092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EC3E-4A4B-4B92-8E6B-97641F34A1D5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5287-E0D7-4D2E-9CB4-10C8DEC340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9425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EC3E-4A4B-4B92-8E6B-97641F34A1D5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5287-E0D7-4D2E-9CB4-10C8DEC340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349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EC3E-4A4B-4B92-8E6B-97641F34A1D5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5287-E0D7-4D2E-9CB4-10C8DEC340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192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EC3E-4A4B-4B92-8E6B-97641F34A1D5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5287-E0D7-4D2E-9CB4-10C8DEC340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259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2EC3E-4A4B-4B92-8E6B-97641F34A1D5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35287-E0D7-4D2E-9CB4-10C8DEC340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002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.cox@qub.ac.uk" TargetMode="External"/><Relationship Id="rId2" Type="http://schemas.openxmlformats.org/officeDocument/2006/relationships/hyperlink" Target="https://forms.office.com/e/ErZmF0pKC6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1724271" y="4305743"/>
            <a:ext cx="3860904" cy="184132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Please register your interest by clicking </a:t>
            </a:r>
            <a:r>
              <a:rPr lang="en-US" dirty="0">
                <a:solidFill>
                  <a:srgbClr val="0070C0"/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link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 by Friday 28th  November 2025. Confirmation of allocated places will be emailed by Friday 5th December 2025.</a:t>
            </a:r>
          </a:p>
          <a:p>
            <a:r>
              <a:rPr lang="en-US" sz="1100" dirty="0">
                <a:solidFill>
                  <a:schemeClr val="tx1"/>
                </a:solidFill>
                <a:latin typeface="Arial"/>
                <a:cs typeface="Arial"/>
              </a:rPr>
              <a:t>For further information please contact Nicola Henderson at </a:t>
            </a:r>
            <a:r>
              <a:rPr lang="en-US" sz="1100" dirty="0">
                <a:solidFill>
                  <a:schemeClr val="tx1"/>
                </a:solid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n.henderson@qub.ac.uk</a:t>
            </a:r>
            <a:r>
              <a:rPr lang="en-US" sz="110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7925350" y="1984419"/>
            <a:ext cx="3586670" cy="472547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1600" b="1" dirty="0">
                <a:solidFill>
                  <a:schemeClr val="tx1"/>
                </a:solidFill>
              </a:rPr>
              <a:t>Details of Workshop</a:t>
            </a:r>
          </a:p>
          <a:p>
            <a:r>
              <a:rPr lang="en-US" sz="1600" dirty="0">
                <a:solidFill>
                  <a:schemeClr val="tx1"/>
                </a:solidFill>
                <a:latin typeface="Arial"/>
                <a:cs typeface="Arial"/>
              </a:rPr>
              <a:t>The New Supervisor Workshop will be facilitated by Dr Olwyn Matier and Dr Kevin Dyer. The workshop runs for 2 days with a maximum of 20 attendees.</a:t>
            </a:r>
          </a:p>
          <a:p>
            <a:r>
              <a:rPr lang="en-US" sz="1600" dirty="0">
                <a:solidFill>
                  <a:schemeClr val="tx1"/>
                </a:solidFill>
                <a:latin typeface="Arial"/>
                <a:cs typeface="Arial"/>
              </a:rPr>
              <a:t>This course is designed to support new supervisors of Trainee Clinical Psychologists enrolled on the Doctorate in Clinical Psychology </a:t>
            </a:r>
            <a:r>
              <a:rPr lang="en-US" sz="1600" dirty="0" err="1">
                <a:solidFill>
                  <a:schemeClr val="tx1"/>
                </a:solidFill>
                <a:latin typeface="Arial"/>
                <a:cs typeface="Arial"/>
              </a:rPr>
              <a:t>Programme</a:t>
            </a:r>
            <a:r>
              <a:rPr lang="en-US" sz="1600" dirty="0">
                <a:solidFill>
                  <a:schemeClr val="tx1"/>
                </a:solidFill>
                <a:latin typeface="Arial"/>
                <a:cs typeface="Arial"/>
              </a:rPr>
              <a:t>. A formal placement offer for the 2026-27 academic year is required in order for a place to be confirmed.</a:t>
            </a:r>
            <a:endParaRPr lang="en-US" sz="1600" dirty="0">
              <a:solidFill>
                <a:schemeClr val="tx1"/>
              </a:solidFill>
            </a:endParaRPr>
          </a:p>
          <a:p>
            <a:r>
              <a:rPr lang="en-US" sz="1600" dirty="0">
                <a:solidFill>
                  <a:schemeClr val="tx1"/>
                </a:solidFill>
                <a:latin typeface="Arial"/>
                <a:cs typeface="Arial"/>
              </a:rPr>
              <a:t>This workshop will be delivered in person in Queen’s University Belfast. </a:t>
            </a:r>
          </a:p>
          <a:p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1509586" y="1203608"/>
            <a:ext cx="4826820" cy="2730829"/>
          </a:xfrm>
        </p:spPr>
        <p:txBody>
          <a:bodyPr vert="horz" lIns="288000" tIns="288000" rIns="288000" bIns="0" rtlCol="0" anchor="t">
            <a:normAutofit lnSpcReduction="10000"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Doctorate in Clinical Psychology</a:t>
            </a:r>
          </a:p>
          <a:p>
            <a:r>
              <a:rPr lang="en-US" sz="3200" dirty="0">
                <a:solidFill>
                  <a:schemeClr val="tx1"/>
                </a:solidFill>
              </a:rPr>
              <a:t>New Supervisor Workshop 2026</a:t>
            </a:r>
            <a:endParaRPr lang="en-US" sz="3200" dirty="0">
              <a:solidFill>
                <a:schemeClr val="tx1"/>
              </a:solidFill>
              <a:ea typeface="Calibri"/>
              <a:cs typeface="Calibri"/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Thursday 26</a:t>
            </a:r>
            <a:r>
              <a:rPr lang="en-US" sz="2400" baseline="30000" dirty="0">
                <a:solidFill>
                  <a:schemeClr val="tx1"/>
                </a:solidFill>
              </a:rPr>
              <a:t>th</a:t>
            </a:r>
            <a:r>
              <a:rPr lang="en-US" sz="2400" dirty="0">
                <a:solidFill>
                  <a:schemeClr val="tx1"/>
                </a:solidFill>
              </a:rPr>
              <a:t> &amp; Friday 27</a:t>
            </a:r>
            <a:r>
              <a:rPr lang="en-US" sz="2400" baseline="30000" dirty="0">
                <a:solidFill>
                  <a:schemeClr val="tx1"/>
                </a:solidFill>
              </a:rPr>
              <a:t>th</a:t>
            </a:r>
            <a:r>
              <a:rPr lang="en-US" sz="2400" dirty="0">
                <a:solidFill>
                  <a:schemeClr val="tx1"/>
                </a:solidFill>
              </a:rPr>
              <a:t> February 2026</a:t>
            </a:r>
            <a:endParaRPr lang="en-US" sz="2400" dirty="0">
              <a:solidFill>
                <a:schemeClr val="tx1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4127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7a92ce6-2a38-46b4-9029-d4bb4d216744">
      <Terms xmlns="http://schemas.microsoft.com/office/infopath/2007/PartnerControls"/>
    </lcf76f155ced4ddcb4097134ff3c332f>
    <TaxCatchAll xmlns="5b0534d2-e9d2-46a8-bd7c-9ac4c2b8347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621B7A88CADF49B04B6914440CECF7" ma:contentTypeVersion="15" ma:contentTypeDescription="Create a new document." ma:contentTypeScope="" ma:versionID="c6387643a197a68aba4e2fc370f306aa">
  <xsd:schema xmlns:xsd="http://www.w3.org/2001/XMLSchema" xmlns:xs="http://www.w3.org/2001/XMLSchema" xmlns:p="http://schemas.microsoft.com/office/2006/metadata/properties" xmlns:ns2="67a92ce6-2a38-46b4-9029-d4bb4d216744" xmlns:ns3="5b0534d2-e9d2-46a8-bd7c-9ac4c2b8347d" targetNamespace="http://schemas.microsoft.com/office/2006/metadata/properties" ma:root="true" ma:fieldsID="f8681e29f26191e17d883dfc6b9b6d3d" ns2:_="" ns3:_="">
    <xsd:import namespace="67a92ce6-2a38-46b4-9029-d4bb4d216744"/>
    <xsd:import namespace="5b0534d2-e9d2-46a8-bd7c-9ac4c2b834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a92ce6-2a38-46b4-9029-d4bb4d2167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2e49ff12-39f2-416e-aa91-245a66e610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0534d2-e9d2-46a8-bd7c-9ac4c2b8347d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fdbbcfa5-7433-4755-a38a-222118f755f6}" ma:internalName="TaxCatchAll" ma:showField="CatchAllData" ma:web="5b0534d2-e9d2-46a8-bd7c-9ac4c2b834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D69453-BDF4-4634-AA77-DEE3ECFE584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9F01AD6-1ED5-4236-A563-6DA430FB0BFD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purl.org/dc/elements/1.1/"/>
    <ds:schemaRef ds:uri="67a92ce6-2a38-46b4-9029-d4bb4d216744"/>
    <ds:schemaRef ds:uri="http://schemas.microsoft.com/office/2006/metadata/properties"/>
    <ds:schemaRef ds:uri="http://schemas.openxmlformats.org/package/2006/metadata/core-properties"/>
    <ds:schemaRef ds:uri="5b0534d2-e9d2-46a8-bd7c-9ac4c2b8347d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A75C592-9B6A-4B68-B106-526264DDFE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a92ce6-2a38-46b4-9029-d4bb4d216744"/>
    <ds:schemaRef ds:uri="5b0534d2-e9d2-46a8-bd7c-9ac4c2b834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142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Pauline Adair</dc:creator>
  <cp:lastModifiedBy>Nicola Cox</cp:lastModifiedBy>
  <cp:revision>84</cp:revision>
  <cp:lastPrinted>2017-10-09T10:21:52Z</cp:lastPrinted>
  <dcterms:created xsi:type="dcterms:W3CDTF">2017-10-09T10:16:20Z</dcterms:created>
  <dcterms:modified xsi:type="dcterms:W3CDTF">2025-10-03T08:23:52Z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0x010100EB621B7A88CADF49B04B6914440CECF7</vt:lpwstr>
  </property>
  <property fmtid="{D5CDD505-2E9C-101B-9397-08002B2CF9AE}" pid="3" name="MediaServiceImageTags">
    <vt:lpwstr/>
  </property>
</Properties>
</file>